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96" r:id="rId2"/>
    <p:sldMasterId id="2147483708" r:id="rId3"/>
    <p:sldMasterId id="2147483720" r:id="rId4"/>
  </p:sldMasterIdLst>
  <p:sldIdLst>
    <p:sldId id="256" r:id="rId5"/>
    <p:sldId id="262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4D196-03FA-493C-B4D2-CAFFB1830F12}" type="datetimeFigureOut">
              <a:rPr lang="en-US" smtClean="0"/>
              <a:t>3/30/2013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057F-6A62-4FFE-8695-8E3CDDA9B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325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4D196-03FA-493C-B4D2-CAFFB1830F12}" type="datetimeFigureOut">
              <a:rPr lang="en-US" smtClean="0"/>
              <a:t>3/30/2013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057F-6A62-4FFE-8695-8E3CDDA9B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98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4D196-03FA-493C-B4D2-CAFFB1830F12}" type="datetimeFigureOut">
              <a:rPr lang="en-US" smtClean="0"/>
              <a:t>3/30/2013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057F-6A62-4FFE-8695-8E3CDDA9B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5795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4D196-03FA-493C-B4D2-CAFFB1830F1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3/30/2013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057F-6A62-4FFE-8695-8E3CDDA9BEF8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21107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4D196-03FA-493C-B4D2-CAFFB1830F1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3/30/2013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057F-6A62-4FFE-8695-8E3CDDA9BEF8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7410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4D196-03FA-493C-B4D2-CAFFB1830F1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3/30/2013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057F-6A62-4FFE-8695-8E3CDDA9BEF8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7656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4D196-03FA-493C-B4D2-CAFFB1830F1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3/30/2013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057F-6A62-4FFE-8695-8E3CDDA9BEF8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9177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4D196-03FA-493C-B4D2-CAFFB1830F1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3/30/2013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057F-6A62-4FFE-8695-8E3CDDA9BEF8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4819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4D196-03FA-493C-B4D2-CAFFB1830F1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3/30/2013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057F-6A62-4FFE-8695-8E3CDDA9BEF8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56545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4D196-03FA-493C-B4D2-CAFFB1830F1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3/30/2013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057F-6A62-4FFE-8695-8E3CDDA9BEF8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58244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4D196-03FA-493C-B4D2-CAFFB1830F1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3/30/2013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057F-6A62-4FFE-8695-8E3CDDA9BEF8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167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4D196-03FA-493C-B4D2-CAFFB1830F12}" type="datetimeFigureOut">
              <a:rPr lang="en-US" smtClean="0"/>
              <a:t>3/30/2013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057F-6A62-4FFE-8695-8E3CDDA9B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0062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4D196-03FA-493C-B4D2-CAFFB1830F1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3/30/2013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057F-6A62-4FFE-8695-8E3CDDA9BEF8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39918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4D196-03FA-493C-B4D2-CAFFB1830F1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3/30/2013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057F-6A62-4FFE-8695-8E3CDDA9BEF8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10057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4D196-03FA-493C-B4D2-CAFFB1830F1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3/30/2013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057F-6A62-4FFE-8695-8E3CDDA9BEF8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18063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4D196-03FA-493C-B4D2-CAFFB1830F1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3/30/2013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057F-6A62-4FFE-8695-8E3CDDA9BEF8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21107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4D196-03FA-493C-B4D2-CAFFB1830F1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3/30/2013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057F-6A62-4FFE-8695-8E3CDDA9BEF8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7410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4D196-03FA-493C-B4D2-CAFFB1830F1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3/30/2013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057F-6A62-4FFE-8695-8E3CDDA9BEF8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76565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4D196-03FA-493C-B4D2-CAFFB1830F1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3/30/2013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057F-6A62-4FFE-8695-8E3CDDA9BEF8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9177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4D196-03FA-493C-B4D2-CAFFB1830F1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3/30/2013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057F-6A62-4FFE-8695-8E3CDDA9BEF8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48192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4D196-03FA-493C-B4D2-CAFFB1830F1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3/30/2013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057F-6A62-4FFE-8695-8E3CDDA9BEF8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565451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4D196-03FA-493C-B4D2-CAFFB1830F1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3/30/2013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057F-6A62-4FFE-8695-8E3CDDA9BEF8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5824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4D196-03FA-493C-B4D2-CAFFB1830F12}" type="datetimeFigureOut">
              <a:rPr lang="en-US" smtClean="0"/>
              <a:t>3/30/2013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057F-6A62-4FFE-8695-8E3CDDA9B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47505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4D196-03FA-493C-B4D2-CAFFB1830F1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3/30/2013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057F-6A62-4FFE-8695-8E3CDDA9BEF8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16704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4D196-03FA-493C-B4D2-CAFFB1830F1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3/30/2013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057F-6A62-4FFE-8695-8E3CDDA9BEF8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399187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4D196-03FA-493C-B4D2-CAFFB1830F1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3/30/2013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057F-6A62-4FFE-8695-8E3CDDA9BEF8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100571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4D196-03FA-493C-B4D2-CAFFB1830F1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3/30/2013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057F-6A62-4FFE-8695-8E3CDDA9BEF8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180630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4D196-03FA-493C-B4D2-CAFFB1830F1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3/30/2013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057F-6A62-4FFE-8695-8E3CDDA9BEF8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211070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4D196-03FA-493C-B4D2-CAFFB1830F1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3/30/2013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057F-6A62-4FFE-8695-8E3CDDA9BEF8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74109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4D196-03FA-493C-B4D2-CAFFB1830F1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3/30/2013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057F-6A62-4FFE-8695-8E3CDDA9BEF8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76565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4D196-03FA-493C-B4D2-CAFFB1830F1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3/30/2013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057F-6A62-4FFE-8695-8E3CDDA9BEF8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91775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4D196-03FA-493C-B4D2-CAFFB1830F1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3/30/2013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057F-6A62-4FFE-8695-8E3CDDA9BEF8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48192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4D196-03FA-493C-B4D2-CAFFB1830F1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3/30/2013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057F-6A62-4FFE-8695-8E3CDDA9BEF8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5654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4D196-03FA-493C-B4D2-CAFFB1830F12}" type="datetimeFigureOut">
              <a:rPr lang="en-US" smtClean="0"/>
              <a:t>3/30/2013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057F-6A62-4FFE-8695-8E3CDDA9B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66484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4D196-03FA-493C-B4D2-CAFFB1830F1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3/30/2013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057F-6A62-4FFE-8695-8E3CDDA9BEF8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582440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4D196-03FA-493C-B4D2-CAFFB1830F1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3/30/2013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057F-6A62-4FFE-8695-8E3CDDA9BEF8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16704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4D196-03FA-493C-B4D2-CAFFB1830F1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3/30/2013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057F-6A62-4FFE-8695-8E3CDDA9BEF8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399187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4D196-03FA-493C-B4D2-CAFFB1830F1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3/30/2013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057F-6A62-4FFE-8695-8E3CDDA9BEF8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100571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4D196-03FA-493C-B4D2-CAFFB1830F1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3/30/2013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057F-6A62-4FFE-8695-8E3CDDA9BEF8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1806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4D196-03FA-493C-B4D2-CAFFB1830F12}" type="datetimeFigureOut">
              <a:rPr lang="en-US" smtClean="0"/>
              <a:t>3/30/2013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057F-6A62-4FFE-8695-8E3CDDA9B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388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4D196-03FA-493C-B4D2-CAFFB1830F12}" type="datetimeFigureOut">
              <a:rPr lang="en-US" smtClean="0"/>
              <a:t>3/30/2013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057F-6A62-4FFE-8695-8E3CDDA9B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871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4D196-03FA-493C-B4D2-CAFFB1830F12}" type="datetimeFigureOut">
              <a:rPr lang="en-US" smtClean="0"/>
              <a:t>3/30/2013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057F-6A62-4FFE-8695-8E3CDDA9B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945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4D196-03FA-493C-B4D2-CAFFB1830F12}" type="datetimeFigureOut">
              <a:rPr lang="en-US" smtClean="0"/>
              <a:t>3/30/2013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057F-6A62-4FFE-8695-8E3CDDA9B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489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4D196-03FA-493C-B4D2-CAFFB1830F12}" type="datetimeFigureOut">
              <a:rPr lang="en-US" smtClean="0"/>
              <a:t>3/30/2013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6057F-6A62-4FFE-8695-8E3CDDA9B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234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1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C4D196-03FA-493C-B4D2-CAFFB1830F12}" type="datetimeFigureOut">
              <a:rPr lang="en-US" smtClean="0"/>
              <a:t>3/30/2013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D6057F-6A62-4FFE-8695-8E3CDDA9B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593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1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C4D196-03FA-493C-B4D2-CAFFB1830F1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3/30/2013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D6057F-6A62-4FFE-8695-8E3CDDA9BEF8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3653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1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C4D196-03FA-493C-B4D2-CAFFB1830F1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3/30/2013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D6057F-6A62-4FFE-8695-8E3CDDA9BEF8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3653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1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C4D196-03FA-493C-B4D2-CAFFB1830F1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3/30/2013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D6057F-6A62-4FFE-8695-8E3CDDA9BEF8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3653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066800"/>
            <a:ext cx="6400800" cy="4572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8860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066800"/>
            <a:ext cx="6400800" cy="4572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Come, and go with me, to my Father's house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Come, and go with me, to my Father's house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big, big house, with lots and lots of room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9736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066800"/>
            <a:ext cx="6400800" cy="4572000"/>
          </a:xfrm>
        </p:spPr>
        <p:txBody>
          <a:bodyPr/>
          <a:lstStyle/>
          <a:p>
            <a:r>
              <a:rPr lang="en-US" dirty="0" smtClean="0"/>
              <a:t>A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big, big table, with lots and lots of food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big, big yard, where we can play football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big, big house, it's my Father's house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8309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066800"/>
            <a:ext cx="6400800" cy="4572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Come, and go with me, to my Father's house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Come, and go with me, to my Father's house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big, big house, with lots and lots of room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0336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066800"/>
            <a:ext cx="6400800" cy="4572000"/>
          </a:xfrm>
        </p:spPr>
        <p:txBody>
          <a:bodyPr/>
          <a:lstStyle/>
          <a:p>
            <a:r>
              <a:rPr lang="en-US" dirty="0" smtClean="0"/>
              <a:t>A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big, big table, with lots and lots of food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big, big yard, where we can play football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big, big house, it's my Father's house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1574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066800"/>
            <a:ext cx="6400800" cy="4572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Come, and go with me, to my Father's house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Come, and go with me, to my Father's house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big, big house, with lots and lots of room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0336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066800"/>
            <a:ext cx="6400800" cy="4572000"/>
          </a:xfrm>
        </p:spPr>
        <p:txBody>
          <a:bodyPr/>
          <a:lstStyle/>
          <a:p>
            <a:r>
              <a:rPr lang="en-US" dirty="0" smtClean="0"/>
              <a:t>A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big, big table, with lots and lots of food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big, big yard, where we can play football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big, big house, it's my Father's house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1574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066800"/>
            <a:ext cx="6400800" cy="4572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Come, and go with me, to my Father's house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Come, and go with me, to my Father's house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big, big house, with lots and lots of room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0336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066800"/>
            <a:ext cx="6400800" cy="4572000"/>
          </a:xfrm>
        </p:spPr>
        <p:txBody>
          <a:bodyPr>
            <a:normAutofit/>
          </a:bodyPr>
          <a:lstStyle/>
          <a:p>
            <a:r>
              <a:rPr lang="en-US" dirty="0" smtClean="0"/>
              <a:t>A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big, big table, with lots and lots of food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big, big yard, where we can play football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big, big house, it's my Father's house</a:t>
            </a:r>
          </a:p>
          <a:p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5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 1993	          Blair, </a:t>
            </a:r>
            <a:r>
              <a:rPr lang="en-US" sz="1500" b="1" u="sng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Herdman</a:t>
            </a:r>
            <a:r>
              <a:rPr lang="en-US" sz="15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Stuart, </a:t>
            </a:r>
            <a:r>
              <a:rPr lang="en-US" sz="1500" b="1" u="sng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McGinniss</a:t>
            </a:r>
            <a:r>
              <a:rPr lang="en-US" sz="15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      CCLI# 1414735</a:t>
            </a:r>
          </a:p>
        </p:txBody>
      </p:sp>
    </p:spTree>
    <p:extLst>
      <p:ext uri="{BB962C8B-B14F-4D97-AF65-F5344CB8AC3E}">
        <p14:creationId xmlns:p14="http://schemas.microsoft.com/office/powerpoint/2010/main" val="2273157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066800"/>
            <a:ext cx="6400800" cy="4572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don't know where you lay your head or where you call your home</a:t>
            </a: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don't know where you eat your meals or where you talk on the phone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1004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066800"/>
            <a:ext cx="6400800" cy="4572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don't know if you got a cook, a butler or a maid</a:t>
            </a: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don't know if you got a yard with a hammock in the shade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1004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066800"/>
            <a:ext cx="6400800" cy="45720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I don't know if you got a shelter, say a place to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hide</a:t>
            </a:r>
          </a:p>
          <a:p>
            <a:pPr>
              <a:spcBef>
                <a:spcPts val="0"/>
              </a:spcBef>
            </a:pP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  <a:p>
            <a:pPr>
              <a:spcBef>
                <a:spcPts val="0"/>
              </a:spcBef>
            </a:pP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I don't know if you live with friends in whom you can confide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1004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066800"/>
            <a:ext cx="6400800" cy="4572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don't know if you got a family, say a mom or a dad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don't know if you feel love at all, but I bet you wish you had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973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066800"/>
            <a:ext cx="6400800" cy="4572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Come, and go with me, to my Father's house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Come, and go with me, to my Father's house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big, big house, with lots and lots of room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9736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066800"/>
            <a:ext cx="6400800" cy="4572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big, big table, with lots and lots of food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big, big yard, where we can play football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big, big house, it's my Father's house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973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066800"/>
            <a:ext cx="6400800" cy="4572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I know is a big ole house, with rooms for everyone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I know is lots of land, where we can play and run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9736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066800"/>
            <a:ext cx="6400800" cy="4572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I know is you need love, and I've got a family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I know is you're all alone, so why not come with 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9736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507</Words>
  <Application>Microsoft Office PowerPoint</Application>
  <PresentationFormat>On-screen Show (4:3)</PresentationFormat>
  <Paragraphs>47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Office Theme</vt:lpstr>
      <vt:lpstr>4_Office Theme</vt:lpstr>
      <vt:lpstr>5_Office Theme</vt:lpstr>
      <vt:lpstr>6_Office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Acer Customer</dc:creator>
  <cp:lastModifiedBy>Valued Acer Customer</cp:lastModifiedBy>
  <cp:revision>4</cp:revision>
  <dcterms:created xsi:type="dcterms:W3CDTF">2013-03-24T16:52:06Z</dcterms:created>
  <dcterms:modified xsi:type="dcterms:W3CDTF">2013-03-30T19:17:22Z</dcterms:modified>
</cp:coreProperties>
</file>